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0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07.11.2023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48544" y="764704"/>
            <a:ext cx="4032448" cy="5760640"/>
          </a:xfrm>
          <a:ln>
            <a:noFill/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</a:p>
          <a:p>
            <a:pPr marL="45720" indent="0" algn="ctr">
              <a:buNone/>
            </a:pPr>
            <a:r>
              <a:rPr lang="ru-RU" sz="3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Календарь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мероприятий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на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ноября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15:00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вопросам: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ответы на актуальные вопросы налогоплательщиков.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МДЧ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и как ее получить.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имущественных налогов ФЛ за 2022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№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365760" lvl="1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https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ноября в 15:00</a:t>
            </a:r>
            <a:endParaRPr lang="ru-RU" sz="3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 для индивидуальных предпринимателей, юридических лиц. 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ЕПГУ.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365760" lvl="1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://t.me/FNSYNAO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15" y="697680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1654</TotalTime>
  <Words>122</Words>
  <Application>Microsoft Office PowerPoint</Application>
  <PresentationFormat>Лист A4 (210x297 мм)</PresentationFormat>
  <Paragraphs>30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261</cp:revision>
  <cp:lastPrinted>2023-03-24T03:51:23Z</cp:lastPrinted>
  <dcterms:created xsi:type="dcterms:W3CDTF">2020-04-10T13:09:37Z</dcterms:created>
  <dcterms:modified xsi:type="dcterms:W3CDTF">2023-11-07T04:09:00Z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